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160588" cy="1235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/>
    <p:restoredTop sz="96405"/>
  </p:normalViewPr>
  <p:slideViewPr>
    <p:cSldViewPr snapToGrid="0">
      <p:cViewPr varScale="1">
        <p:scale>
          <a:sx n="400" d="100"/>
          <a:sy n="400" d="100"/>
        </p:scale>
        <p:origin x="688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74" y="202129"/>
            <a:ext cx="1620441" cy="429989"/>
          </a:xfrm>
        </p:spPr>
        <p:txBody>
          <a:bodyPr anchor="b"/>
          <a:lstStyle>
            <a:lvl1pPr algn="ctr">
              <a:defRPr sz="10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74" y="648701"/>
            <a:ext cx="1620441" cy="298190"/>
          </a:xfrm>
        </p:spPr>
        <p:txBody>
          <a:bodyPr/>
          <a:lstStyle>
            <a:lvl1pPr marL="0" indent="0" algn="ctr">
              <a:buNone/>
              <a:defRPr sz="425"/>
            </a:lvl1pPr>
            <a:lvl2pPr marL="81016" indent="0" algn="ctr">
              <a:buNone/>
              <a:defRPr sz="354"/>
            </a:lvl2pPr>
            <a:lvl3pPr marL="162032" indent="0" algn="ctr">
              <a:buNone/>
              <a:defRPr sz="319"/>
            </a:lvl3pPr>
            <a:lvl4pPr marL="243048" indent="0" algn="ctr">
              <a:buNone/>
              <a:defRPr sz="284"/>
            </a:lvl4pPr>
            <a:lvl5pPr marL="324063" indent="0" algn="ctr">
              <a:buNone/>
              <a:defRPr sz="284"/>
            </a:lvl5pPr>
            <a:lvl6pPr marL="405079" indent="0" algn="ctr">
              <a:buNone/>
              <a:defRPr sz="284"/>
            </a:lvl6pPr>
            <a:lvl7pPr marL="486095" indent="0" algn="ctr">
              <a:buNone/>
              <a:defRPr sz="284"/>
            </a:lvl7pPr>
            <a:lvl8pPr marL="567111" indent="0" algn="ctr">
              <a:buNone/>
              <a:defRPr sz="284"/>
            </a:lvl8pPr>
            <a:lvl9pPr marL="648127" indent="0" algn="ctr">
              <a:buNone/>
              <a:defRPr sz="2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647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4286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6171" y="65756"/>
            <a:ext cx="465877" cy="1046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40" y="65756"/>
            <a:ext cx="1370623" cy="1046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95183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88255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307911"/>
            <a:ext cx="1863507" cy="513757"/>
          </a:xfrm>
        </p:spPr>
        <p:txBody>
          <a:bodyPr anchor="b"/>
          <a:lstStyle>
            <a:lvl1pPr>
              <a:defRPr sz="10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15" y="826528"/>
            <a:ext cx="1863507" cy="270173"/>
          </a:xfrm>
        </p:spPr>
        <p:txBody>
          <a:bodyPr/>
          <a:lstStyle>
            <a:lvl1pPr marL="0" indent="0">
              <a:buNone/>
              <a:defRPr sz="425">
                <a:solidFill>
                  <a:schemeClr val="tx1">
                    <a:tint val="75000"/>
                  </a:schemeClr>
                </a:solidFill>
              </a:defRPr>
            </a:lvl1pPr>
            <a:lvl2pPr marL="81016" indent="0">
              <a:buNone/>
              <a:defRPr sz="354">
                <a:solidFill>
                  <a:schemeClr val="tx1">
                    <a:tint val="75000"/>
                  </a:schemeClr>
                </a:solidFill>
              </a:defRPr>
            </a:lvl2pPr>
            <a:lvl3pPr marL="162032" indent="0">
              <a:buNone/>
              <a:defRPr sz="319">
                <a:solidFill>
                  <a:schemeClr val="tx1">
                    <a:tint val="75000"/>
                  </a:schemeClr>
                </a:solidFill>
              </a:defRPr>
            </a:lvl3pPr>
            <a:lvl4pPr marL="243048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4pPr>
            <a:lvl5pPr marL="324063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5pPr>
            <a:lvl6pPr marL="405079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6pPr>
            <a:lvl7pPr marL="486095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7pPr>
            <a:lvl8pPr marL="567111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8pPr>
            <a:lvl9pPr marL="648127" indent="0">
              <a:buNone/>
              <a:defRPr sz="2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44201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40" y="328781"/>
            <a:ext cx="918250" cy="783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798" y="328781"/>
            <a:ext cx="918250" cy="783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60350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65756"/>
            <a:ext cx="1863507" cy="2387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22" y="302765"/>
            <a:ext cx="914030" cy="148380"/>
          </a:xfrm>
        </p:spPr>
        <p:txBody>
          <a:bodyPr anchor="b"/>
          <a:lstStyle>
            <a:lvl1pPr marL="0" indent="0">
              <a:buNone/>
              <a:defRPr sz="425" b="1"/>
            </a:lvl1pPr>
            <a:lvl2pPr marL="81016" indent="0">
              <a:buNone/>
              <a:defRPr sz="354" b="1"/>
            </a:lvl2pPr>
            <a:lvl3pPr marL="162032" indent="0">
              <a:buNone/>
              <a:defRPr sz="319" b="1"/>
            </a:lvl3pPr>
            <a:lvl4pPr marL="243048" indent="0">
              <a:buNone/>
              <a:defRPr sz="284" b="1"/>
            </a:lvl4pPr>
            <a:lvl5pPr marL="324063" indent="0">
              <a:buNone/>
              <a:defRPr sz="284" b="1"/>
            </a:lvl5pPr>
            <a:lvl6pPr marL="405079" indent="0">
              <a:buNone/>
              <a:defRPr sz="284" b="1"/>
            </a:lvl6pPr>
            <a:lvl7pPr marL="486095" indent="0">
              <a:buNone/>
              <a:defRPr sz="284" b="1"/>
            </a:lvl7pPr>
            <a:lvl8pPr marL="567111" indent="0">
              <a:buNone/>
              <a:defRPr sz="284" b="1"/>
            </a:lvl8pPr>
            <a:lvl9pPr marL="648127" indent="0">
              <a:buNone/>
              <a:defRPr sz="2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22" y="451145"/>
            <a:ext cx="914030" cy="6635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798" y="302765"/>
            <a:ext cx="918531" cy="148380"/>
          </a:xfrm>
        </p:spPr>
        <p:txBody>
          <a:bodyPr anchor="b"/>
          <a:lstStyle>
            <a:lvl1pPr marL="0" indent="0">
              <a:buNone/>
              <a:defRPr sz="425" b="1"/>
            </a:lvl1pPr>
            <a:lvl2pPr marL="81016" indent="0">
              <a:buNone/>
              <a:defRPr sz="354" b="1"/>
            </a:lvl2pPr>
            <a:lvl3pPr marL="162032" indent="0">
              <a:buNone/>
              <a:defRPr sz="319" b="1"/>
            </a:lvl3pPr>
            <a:lvl4pPr marL="243048" indent="0">
              <a:buNone/>
              <a:defRPr sz="284" b="1"/>
            </a:lvl4pPr>
            <a:lvl5pPr marL="324063" indent="0">
              <a:buNone/>
              <a:defRPr sz="284" b="1"/>
            </a:lvl5pPr>
            <a:lvl6pPr marL="405079" indent="0">
              <a:buNone/>
              <a:defRPr sz="284" b="1"/>
            </a:lvl6pPr>
            <a:lvl7pPr marL="486095" indent="0">
              <a:buNone/>
              <a:defRPr sz="284" b="1"/>
            </a:lvl7pPr>
            <a:lvl8pPr marL="567111" indent="0">
              <a:buNone/>
              <a:defRPr sz="284" b="1"/>
            </a:lvl8pPr>
            <a:lvl9pPr marL="648127" indent="0">
              <a:buNone/>
              <a:defRPr sz="2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798" y="451145"/>
            <a:ext cx="918531" cy="6635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18325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08769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0562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82338"/>
            <a:ext cx="696846" cy="288184"/>
          </a:xfrm>
        </p:spPr>
        <p:txBody>
          <a:bodyPr anchor="b"/>
          <a:lstStyle>
            <a:lvl1pPr>
              <a:defRPr sz="5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31" y="177828"/>
            <a:ext cx="1093798" cy="877704"/>
          </a:xfrm>
        </p:spPr>
        <p:txBody>
          <a:bodyPr/>
          <a:lstStyle>
            <a:lvl1pPr>
              <a:defRPr sz="567"/>
            </a:lvl1pPr>
            <a:lvl2pPr>
              <a:defRPr sz="496"/>
            </a:lvl2pPr>
            <a:lvl3pPr>
              <a:defRPr sz="425"/>
            </a:lvl3pPr>
            <a:lvl4pPr>
              <a:defRPr sz="354"/>
            </a:lvl4pPr>
            <a:lvl5pPr>
              <a:defRPr sz="354"/>
            </a:lvl5pPr>
            <a:lvl6pPr>
              <a:defRPr sz="354"/>
            </a:lvl6pPr>
            <a:lvl7pPr>
              <a:defRPr sz="354"/>
            </a:lvl7pPr>
            <a:lvl8pPr>
              <a:defRPr sz="354"/>
            </a:lvl8pPr>
            <a:lvl9pPr>
              <a:defRPr sz="3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370522"/>
            <a:ext cx="696846" cy="686439"/>
          </a:xfrm>
        </p:spPr>
        <p:txBody>
          <a:bodyPr/>
          <a:lstStyle>
            <a:lvl1pPr marL="0" indent="0">
              <a:buNone/>
              <a:defRPr sz="284"/>
            </a:lvl1pPr>
            <a:lvl2pPr marL="81016" indent="0">
              <a:buNone/>
              <a:defRPr sz="248"/>
            </a:lvl2pPr>
            <a:lvl3pPr marL="162032" indent="0">
              <a:buNone/>
              <a:defRPr sz="213"/>
            </a:lvl3pPr>
            <a:lvl4pPr marL="243048" indent="0">
              <a:buNone/>
              <a:defRPr sz="177"/>
            </a:lvl4pPr>
            <a:lvl5pPr marL="324063" indent="0">
              <a:buNone/>
              <a:defRPr sz="177"/>
            </a:lvl5pPr>
            <a:lvl6pPr marL="405079" indent="0">
              <a:buNone/>
              <a:defRPr sz="177"/>
            </a:lvl6pPr>
            <a:lvl7pPr marL="486095" indent="0">
              <a:buNone/>
              <a:defRPr sz="177"/>
            </a:lvl7pPr>
            <a:lvl8pPr marL="567111" indent="0">
              <a:buNone/>
              <a:defRPr sz="177"/>
            </a:lvl8pPr>
            <a:lvl9pPr marL="648127" indent="0">
              <a:buNone/>
              <a:defRPr sz="1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13979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82338"/>
            <a:ext cx="696846" cy="288184"/>
          </a:xfrm>
        </p:spPr>
        <p:txBody>
          <a:bodyPr anchor="b"/>
          <a:lstStyle>
            <a:lvl1pPr>
              <a:defRPr sz="5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531" y="177828"/>
            <a:ext cx="1093798" cy="877704"/>
          </a:xfrm>
        </p:spPr>
        <p:txBody>
          <a:bodyPr anchor="t"/>
          <a:lstStyle>
            <a:lvl1pPr marL="0" indent="0">
              <a:buNone/>
              <a:defRPr sz="567"/>
            </a:lvl1pPr>
            <a:lvl2pPr marL="81016" indent="0">
              <a:buNone/>
              <a:defRPr sz="496"/>
            </a:lvl2pPr>
            <a:lvl3pPr marL="162032" indent="0">
              <a:buNone/>
              <a:defRPr sz="425"/>
            </a:lvl3pPr>
            <a:lvl4pPr marL="243048" indent="0">
              <a:buNone/>
              <a:defRPr sz="354"/>
            </a:lvl4pPr>
            <a:lvl5pPr marL="324063" indent="0">
              <a:buNone/>
              <a:defRPr sz="354"/>
            </a:lvl5pPr>
            <a:lvl6pPr marL="405079" indent="0">
              <a:buNone/>
              <a:defRPr sz="354"/>
            </a:lvl6pPr>
            <a:lvl7pPr marL="486095" indent="0">
              <a:buNone/>
              <a:defRPr sz="354"/>
            </a:lvl7pPr>
            <a:lvl8pPr marL="567111" indent="0">
              <a:buNone/>
              <a:defRPr sz="354"/>
            </a:lvl8pPr>
            <a:lvl9pPr marL="648127" indent="0">
              <a:buNone/>
              <a:defRPr sz="3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370522"/>
            <a:ext cx="696846" cy="686439"/>
          </a:xfrm>
        </p:spPr>
        <p:txBody>
          <a:bodyPr/>
          <a:lstStyle>
            <a:lvl1pPr marL="0" indent="0">
              <a:buNone/>
              <a:defRPr sz="284"/>
            </a:lvl1pPr>
            <a:lvl2pPr marL="81016" indent="0">
              <a:buNone/>
              <a:defRPr sz="248"/>
            </a:lvl2pPr>
            <a:lvl3pPr marL="162032" indent="0">
              <a:buNone/>
              <a:defRPr sz="213"/>
            </a:lvl3pPr>
            <a:lvl4pPr marL="243048" indent="0">
              <a:buNone/>
              <a:defRPr sz="177"/>
            </a:lvl4pPr>
            <a:lvl5pPr marL="324063" indent="0">
              <a:buNone/>
              <a:defRPr sz="177"/>
            </a:lvl5pPr>
            <a:lvl6pPr marL="405079" indent="0">
              <a:buNone/>
              <a:defRPr sz="177"/>
            </a:lvl6pPr>
            <a:lvl7pPr marL="486095" indent="0">
              <a:buNone/>
              <a:defRPr sz="177"/>
            </a:lvl7pPr>
            <a:lvl8pPr marL="567111" indent="0">
              <a:buNone/>
              <a:defRPr sz="177"/>
            </a:lvl8pPr>
            <a:lvl9pPr marL="648127" indent="0">
              <a:buNone/>
              <a:defRPr sz="1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7233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541" y="65756"/>
            <a:ext cx="1863507" cy="238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41" y="328781"/>
            <a:ext cx="1863507" cy="783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41" y="1144732"/>
            <a:ext cx="486132" cy="6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E5497-95D0-1B46-B8FB-E7E65B9673E8}" type="datetimeFigureOut">
              <a:rPr lang="en-SA" smtClean="0"/>
              <a:t>17/11/2024 R</a:t>
            </a:fld>
            <a:endParaRPr lang="en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95" y="1144732"/>
            <a:ext cx="729198" cy="6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915" y="1144732"/>
            <a:ext cx="486132" cy="65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44002-5CA0-ED4E-B634-B8A68B44D502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93849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032" rtl="0" eaLnBrk="1" latinLnBrk="0" hangingPunct="1">
        <a:lnSpc>
          <a:spcPct val="90000"/>
        </a:lnSpc>
        <a:spcBef>
          <a:spcPct val="0"/>
        </a:spcBef>
        <a:buNone/>
        <a:defRPr sz="7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8" indent="-40508" algn="l" defTabSz="162032" rtl="0" eaLnBrk="1" latinLnBrk="0" hangingPunct="1">
        <a:lnSpc>
          <a:spcPct val="90000"/>
        </a:lnSpc>
        <a:spcBef>
          <a:spcPts val="177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1524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2pPr>
      <a:lvl3pPr marL="202540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54" kern="1200">
          <a:solidFill>
            <a:schemeClr val="tx1"/>
          </a:solidFill>
          <a:latin typeface="+mn-lt"/>
          <a:ea typeface="+mn-ea"/>
          <a:cs typeface="+mn-cs"/>
        </a:defRPr>
      </a:lvl3pPr>
      <a:lvl4pPr marL="283555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4pPr>
      <a:lvl5pPr marL="364571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5pPr>
      <a:lvl6pPr marL="445587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6pPr>
      <a:lvl7pPr marL="526603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7pPr>
      <a:lvl8pPr marL="607619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8pPr>
      <a:lvl9pPr marL="688635" indent="-40508" algn="l" defTabSz="162032" rtl="0" eaLnBrk="1" latinLnBrk="0" hangingPunct="1">
        <a:lnSpc>
          <a:spcPct val="90000"/>
        </a:lnSpc>
        <a:spcBef>
          <a:spcPts val="89"/>
        </a:spcBef>
        <a:buFont typeface="Arial" panose="020B0604020202020204" pitchFamily="34" charset="0"/>
        <a:buChar char="•"/>
        <a:defRPr sz="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1pPr>
      <a:lvl2pPr marL="81016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2pPr>
      <a:lvl3pPr marL="162032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3pPr>
      <a:lvl4pPr marL="243048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4pPr>
      <a:lvl5pPr marL="324063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5pPr>
      <a:lvl6pPr marL="405079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6pPr>
      <a:lvl7pPr marL="486095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7pPr>
      <a:lvl8pPr marL="567111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8pPr>
      <a:lvl9pPr marL="648127" algn="l" defTabSz="162032" rtl="0" eaLnBrk="1" latinLnBrk="0" hangingPunct="1">
        <a:defRPr sz="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C256C370-31D4-98CC-641E-EDAFDA9003C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712" y="1053071"/>
            <a:ext cx="51394" cy="51394"/>
          </a:xfrm>
          <a:prstGeom prst="rect">
            <a:avLst/>
          </a:prstGeom>
          <a:noFill/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F629F8B-E631-8319-5EAC-F6DA46F6EA7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95" y="972896"/>
            <a:ext cx="51394" cy="51394"/>
          </a:xfrm>
          <a:prstGeom prst="rect">
            <a:avLst/>
          </a:prstGeom>
          <a:noFill/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EA73341-C4BF-E6AA-04D5-4AC62B3DDFE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419" y="1053071"/>
            <a:ext cx="51394" cy="51394"/>
          </a:xfrm>
          <a:prstGeom prst="rect">
            <a:avLst/>
          </a:prstGeom>
          <a:noFill/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D2968A1-83B3-3752-725D-A88B51897D5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33" y="962775"/>
            <a:ext cx="60352" cy="60352"/>
          </a:xfrm>
          <a:prstGeom prst="rect">
            <a:avLst/>
          </a:prstGeom>
          <a:noFill/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7D5FF9A-B8AC-7776-9C42-C121E80033C4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644" y="1104465"/>
            <a:ext cx="61469" cy="614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B28C760-42A8-F1A2-0C7A-68A9E4D899FB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143" y="917295"/>
            <a:ext cx="61469" cy="6146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4481846-0C64-D422-5355-CFD9261823B6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178" y="1013354"/>
            <a:ext cx="55706" cy="5570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4113FD4-07F7-E5B0-942B-723236790FFB}"/>
              </a:ext>
            </a:extLst>
          </p:cNvPr>
          <p:cNvSpPr txBox="1"/>
          <p:nvPr/>
        </p:nvSpPr>
        <p:spPr>
          <a:xfrm>
            <a:off x="1132560" y="398562"/>
            <a:ext cx="78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600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خط هوية الجامعة</a:t>
            </a:r>
          </a:p>
          <a:p>
            <a:pPr algn="ctr" rtl="1"/>
            <a:endParaRPr lang="ar-SA" sz="300" dirty="0">
              <a:solidFill>
                <a:schemeClr val="bg1">
                  <a:lumMod val="50000"/>
                </a:schemeClr>
              </a:solidFill>
              <a:latin typeface="GE Dinar One" panose="020A0503020102020204" pitchFamily="18" charset="-78"/>
              <a:ea typeface="GE Dinar One" panose="020A0503020102020204" pitchFamily="18" charset="-78"/>
              <a:cs typeface="GE Dinar One" panose="020A0503020102020204" pitchFamily="18" charset="-78"/>
            </a:endParaRPr>
          </a:p>
          <a:p>
            <a:pPr algn="ctr" rtl="1"/>
            <a:r>
              <a:rPr lang="ar-SA" sz="300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للغة العربية :</a:t>
            </a:r>
            <a:r>
              <a:rPr lang="en-US" sz="3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GE Dinar</a:t>
            </a:r>
            <a:endParaRPr lang="ar-SA" sz="300" b="0" i="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GE Dinar One" panose="020A0503020102020204" pitchFamily="18" charset="-78"/>
              <a:cs typeface="Arial" panose="020B0604020202020204" pitchFamily="34" charset="0"/>
            </a:endParaRPr>
          </a:p>
          <a:p>
            <a:pPr algn="ctr" rtl="1"/>
            <a:r>
              <a:rPr lang="ar-SA" sz="300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للغة الإنجليزية : </a:t>
            </a:r>
            <a:r>
              <a:rPr lang="en-US" sz="300" b="0" i="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Arial</a:t>
            </a:r>
          </a:p>
          <a:p>
            <a:pPr algn="ctr" rtl="1"/>
            <a:r>
              <a:rPr lang="ar-SA" sz="300" dirty="0">
                <a:solidFill>
                  <a:schemeClr val="bg1">
                    <a:lumMod val="50000"/>
                  </a:schemeClr>
                </a:solidFill>
                <a:latin typeface="GE Dinar One" panose="020A0503020102020204" pitchFamily="18" charset="-78"/>
                <a:ea typeface="GE Dinar One" panose="020A0503020102020204" pitchFamily="18" charset="-78"/>
                <a:cs typeface="GE Dinar One" panose="020A0503020102020204" pitchFamily="18" charset="-78"/>
              </a:rPr>
              <a:t>المصدر: </a:t>
            </a:r>
            <a:r>
              <a:rPr lang="en-US" sz="3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GE Dinar One" panose="020A0503020102020204" pitchFamily="18" charset="-78"/>
                <a:cs typeface="Arial" panose="020B0604020202020204" pitchFamily="34" charset="0"/>
              </a:rPr>
              <a:t>identity.ksu.edu.sa</a:t>
            </a:r>
            <a:endParaRPr lang="en-SA" sz="3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GE Dinar One" panose="020A0503020102020204" pitchFamily="18" charset="-7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58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21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 Dinar One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2024-11-17T07:31:02Z</dcterms:created>
  <dcterms:modified xsi:type="dcterms:W3CDTF">2024-11-17T11:05:54Z</dcterms:modified>
</cp:coreProperties>
</file>