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74" d="100"/>
          <a:sy n="74" d="100"/>
        </p:scale>
        <p:origin x="3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572"/>
            <a:ext cx="5829300" cy="424517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4457"/>
            <a:ext cx="5143500" cy="294396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22050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423448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96"/>
            <a:ext cx="1478756" cy="103335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96"/>
            <a:ext cx="4350544" cy="103335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91244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47964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933"/>
            <a:ext cx="5915025" cy="507219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60111"/>
            <a:ext cx="5915025" cy="266734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91457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978"/>
            <a:ext cx="2914650" cy="7736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978"/>
            <a:ext cx="2914650" cy="7736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326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99"/>
            <a:ext cx="5915025" cy="23568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9124"/>
            <a:ext cx="2901255" cy="14649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4047"/>
            <a:ext cx="2901255" cy="6551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9124"/>
            <a:ext cx="2915543" cy="146492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4047"/>
            <a:ext cx="2915543" cy="6551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45616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8496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47021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906"/>
            <a:ext cx="2211884" cy="28451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653"/>
            <a:ext cx="3471863" cy="86653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8076"/>
            <a:ext cx="2211884" cy="677703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22553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906"/>
            <a:ext cx="2211884" cy="28451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653"/>
            <a:ext cx="3471863" cy="86653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8076"/>
            <a:ext cx="2211884" cy="677703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97979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99"/>
            <a:ext cx="5915025" cy="2356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978"/>
            <a:ext cx="5915025" cy="7736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11301652"/>
            <a:ext cx="1543050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38C0-6F5D-3443-A6B9-6893E931895C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1652"/>
            <a:ext cx="2314575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1652"/>
            <a:ext cx="1543050" cy="6491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DAD8-A67D-3A42-A28F-2885443909F7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47502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200B78-359C-E589-49DE-2443A37FA47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997" y="9940178"/>
            <a:ext cx="221496" cy="2214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44B470-798F-FC40-D12B-4F09DC08AFA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861" y="9940177"/>
            <a:ext cx="221497" cy="2214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1AA9ED-1609-65E6-3B7A-E6889B634FE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783" y="9950208"/>
            <a:ext cx="221496" cy="2214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12200C-EC28-AF46-23C5-301DBC61EDB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648" y="9925889"/>
            <a:ext cx="260104" cy="2601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B5915D-1DBB-0007-C82C-4F093ADDE17E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772" y="9292936"/>
            <a:ext cx="339399" cy="3393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F009AA0-DAEC-E6DF-FEA1-C086DE1812C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772" y="8475232"/>
            <a:ext cx="339399" cy="3393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B2EC20D-5D9E-6FEA-4060-79084BD73D24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012" y="8894006"/>
            <a:ext cx="307580" cy="30758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8AB3500-2579-87AF-1806-1207D35DBA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106" y="8280642"/>
            <a:ext cx="1490503" cy="149050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EA48A18-238D-74BD-39C7-D08E0BCD37F9}"/>
              </a:ext>
            </a:extLst>
          </p:cNvPr>
          <p:cNvSpPr txBox="1"/>
          <p:nvPr/>
        </p:nvSpPr>
        <p:spPr>
          <a:xfrm>
            <a:off x="406101" y="3912946"/>
            <a:ext cx="60457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dirty="0">
                <a:solidFill>
                  <a:schemeClr val="bg1">
                    <a:lumMod val="50000"/>
                  </a:schemeClr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خط هوية الجامعة</a:t>
            </a:r>
          </a:p>
          <a:p>
            <a:pPr algn="ctr" rtl="1"/>
            <a:endParaRPr lang="ar-SA" dirty="0">
              <a:solidFill>
                <a:schemeClr val="bg1">
                  <a:lumMod val="50000"/>
                </a:schemeClr>
              </a:solidFill>
              <a:latin typeface="GE Dinar One" panose="020A0503020102020204" pitchFamily="18" charset="-78"/>
              <a:ea typeface="GE Dinar One" panose="020A0503020102020204" pitchFamily="18" charset="-78"/>
              <a:cs typeface="GE Dinar One" panose="020A0503020102020204" pitchFamily="18" charset="-78"/>
            </a:endParaRPr>
          </a:p>
          <a:p>
            <a:pPr algn="ctr" rtl="1"/>
            <a:r>
              <a:rPr lang="ar-SA" dirty="0">
                <a:solidFill>
                  <a:schemeClr val="bg1">
                    <a:lumMod val="50000"/>
                  </a:schemeClr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للغة العربية :</a:t>
            </a:r>
            <a:r>
              <a:rPr lang="en-US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GE Dinar One" panose="020A0503020102020204" pitchFamily="18" charset="-78"/>
                <a:cs typeface="Arial" panose="020B0604020202020204" pitchFamily="34" charset="0"/>
              </a:rPr>
              <a:t>GE Dinar</a:t>
            </a:r>
            <a:endParaRPr lang="ar-SA" b="0" i="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GE Dinar One" panose="020A0503020102020204" pitchFamily="18" charset="-78"/>
              <a:cs typeface="Arial" panose="020B0604020202020204" pitchFamily="34" charset="0"/>
            </a:endParaRPr>
          </a:p>
          <a:p>
            <a:pPr algn="ctr" rtl="1"/>
            <a:r>
              <a:rPr lang="ar-SA" dirty="0">
                <a:solidFill>
                  <a:schemeClr val="bg1">
                    <a:lumMod val="50000"/>
                  </a:schemeClr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للغة الإنجليزية : </a:t>
            </a:r>
            <a:r>
              <a:rPr lang="en-US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GE Dinar One" panose="020A0503020102020204" pitchFamily="18" charset="-78"/>
                <a:cs typeface="Arial" panose="020B0604020202020204" pitchFamily="34" charset="0"/>
              </a:rPr>
              <a:t>Arial</a:t>
            </a:r>
          </a:p>
          <a:p>
            <a:pPr algn="ctr" rtl="1"/>
            <a:r>
              <a:rPr lang="ar-SA" dirty="0">
                <a:solidFill>
                  <a:schemeClr val="bg1">
                    <a:lumMod val="50000"/>
                  </a:schemeClr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المصدر: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GE Dinar One" panose="020A0503020102020204" pitchFamily="18" charset="-78"/>
                <a:cs typeface="Arial" panose="020B0604020202020204" pitchFamily="34" charset="0"/>
              </a:rPr>
              <a:t>identity.ksu.edu.sa</a:t>
            </a:r>
            <a:endParaRPr lang="en-SA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GE Dinar One" panose="020A0503020102020204" pitchFamily="18" charset="-7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707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قالب سنابشات" id="{C3BB0551-7204-7348-B36F-ABCA1DBA8ED2}" vid="{63FBAFBF-7015-C14D-B42D-A576C842AD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 Dinar One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2024-11-17T09:25:43Z</dcterms:created>
  <dcterms:modified xsi:type="dcterms:W3CDTF">2024-11-17T11:07:21Z</dcterms:modified>
</cp:coreProperties>
</file>